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5CE4-7DBA-4120-962F-B95E582337D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CEC0-C3F5-43B6-8E5E-9BF20C38FC0F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294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5CE4-7DBA-4120-962F-B95E582337D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CEC0-C3F5-43B6-8E5E-9BF20C38F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589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5CE4-7DBA-4120-962F-B95E582337D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CEC0-C3F5-43B6-8E5E-9BF20C38F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069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5CE4-7DBA-4120-962F-B95E582337D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CEC0-C3F5-43B6-8E5E-9BF20C38F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79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5CE4-7DBA-4120-962F-B95E582337D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CEC0-C3F5-43B6-8E5E-9BF20C38FC0F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0371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5CE4-7DBA-4120-962F-B95E582337D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CEC0-C3F5-43B6-8E5E-9BF20C38F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1513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5CE4-7DBA-4120-962F-B95E582337D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CEC0-C3F5-43B6-8E5E-9BF20C38F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633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5CE4-7DBA-4120-962F-B95E582337D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CEC0-C3F5-43B6-8E5E-9BF20C38F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164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5CE4-7DBA-4120-962F-B95E582337D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CEC0-C3F5-43B6-8E5E-9BF20C38F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58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CB05CE4-7DBA-4120-962F-B95E582337D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81CCEC0-C3F5-43B6-8E5E-9BF20C38F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2636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5CE4-7DBA-4120-962F-B95E582337D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CEC0-C3F5-43B6-8E5E-9BF20C38F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10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CB05CE4-7DBA-4120-962F-B95E582337D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81CCEC0-C3F5-43B6-8E5E-9BF20C38FC0F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09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                  </a:t>
            </a:r>
            <a:r>
              <a:rPr lang="es-ES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SemiCondensed" panose="020B0502040204020203" pitchFamily="34" charset="0"/>
              </a:rPr>
              <a:t>INVITACION RENDICION DE            </a:t>
            </a:r>
            <a:br>
              <a:rPr lang="es-ES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SemiCondensed" panose="020B0502040204020203" pitchFamily="34" charset="0"/>
              </a:rPr>
            </a:br>
            <a:r>
              <a:rPr lang="es-ES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SemiCondensed" panose="020B0502040204020203" pitchFamily="34" charset="0"/>
              </a:rPr>
              <a:t> </a:t>
            </a:r>
            <a:r>
              <a:rPr lang="es-ES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SemiCondensed" panose="020B0502040204020203" pitchFamily="34" charset="0"/>
              </a:rPr>
              <a:t>                 CUENTAS 2023</a:t>
            </a:r>
            <a:endParaRPr lang="en-US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Light SemiCondensed" panose="020B0502040204020203" pitchFamily="34" charset="0"/>
            </a:endParaRPr>
          </a:p>
        </p:txBody>
      </p:sp>
      <p:pic>
        <p:nvPicPr>
          <p:cNvPr id="6" name="Marcador de contenido 5" descr="&quot;Pasaje de las Nieves&quot;: Sin Comentarios Dia del &lt;strong&gt;Bombero&lt;/strong&gt;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4708" y="286603"/>
            <a:ext cx="1240972" cy="1346256"/>
          </a:xfr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5054" y="286604"/>
            <a:ext cx="1383419" cy="1346254"/>
          </a:xfrm>
          <a:prstGeom prst="rect">
            <a:avLst/>
          </a:prstGeom>
        </p:spPr>
      </p:pic>
      <p:pic>
        <p:nvPicPr>
          <p:cNvPr id="8" name="Imagen 7" descr="disfraz-de-&lt;strong&gt;bombero&lt;/strong&gt;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054" y="2293029"/>
            <a:ext cx="2593153" cy="3576066"/>
          </a:xfrm>
          <a:prstGeom prst="rect">
            <a:avLst/>
          </a:prstGeom>
        </p:spPr>
      </p:pic>
      <p:sp>
        <p:nvSpPr>
          <p:cNvPr id="11" name="Marcador de contenido 10"/>
          <p:cNvSpPr>
            <a:spLocks noGrp="1"/>
          </p:cNvSpPr>
          <p:nvPr>
            <p:ph sz="half" idx="2"/>
          </p:nvPr>
        </p:nvSpPr>
        <p:spPr>
          <a:xfrm>
            <a:off x="4743684" y="1737360"/>
            <a:ext cx="6411996" cy="4023360"/>
          </a:xfrm>
        </p:spPr>
        <p:txBody>
          <a:bodyPr>
            <a:normAutofit/>
          </a:bodyPr>
          <a:lstStyle/>
          <a:p>
            <a:r>
              <a:rPr lang="es-ES" sz="2400" b="1" dirty="0" smtClean="0">
                <a:latin typeface="Informal Roman" panose="030604020304060B0204" pitchFamily="66" charset="0"/>
              </a:rPr>
              <a:t>EL BENEMERITO CUERPO DE BOMBEROS DEL CANTON NANGARITZA TIENE EL GRATO HONOR DE INVITAR A LA DELIBERACION PUBLICA DEL INFORME DE RENDICION DE CUENTAS 2023.</a:t>
            </a:r>
          </a:p>
          <a:p>
            <a:endParaRPr lang="es-ES" sz="2400" b="1" dirty="0" smtClean="0">
              <a:latin typeface="Informal Roman" panose="030604020304060B0204" pitchFamily="66" charset="0"/>
            </a:endParaRPr>
          </a:p>
          <a:p>
            <a:r>
              <a:rPr lang="es-ES" sz="2400" b="1" dirty="0" smtClean="0">
                <a:latin typeface="Informal Roman" panose="030604020304060B0204" pitchFamily="66" charset="0"/>
              </a:rPr>
              <a:t>FECHA: </a:t>
            </a:r>
            <a:r>
              <a:rPr lang="es-ES" sz="2400" b="1" dirty="0" smtClean="0">
                <a:latin typeface="Informal Roman" panose="030604020304060B0204" pitchFamily="66" charset="0"/>
              </a:rPr>
              <a:t>MIERCOLES </a:t>
            </a:r>
            <a:r>
              <a:rPr lang="es-ES" sz="2400" b="1" dirty="0" smtClean="0">
                <a:latin typeface="Informal Roman" panose="030604020304060B0204" pitchFamily="66" charset="0"/>
              </a:rPr>
              <a:t>22 </a:t>
            </a:r>
            <a:r>
              <a:rPr lang="es-ES" sz="2400" b="1" dirty="0" smtClean="0">
                <a:latin typeface="Informal Roman" panose="030604020304060B0204" pitchFamily="66" charset="0"/>
              </a:rPr>
              <a:t>DE MAYO DEL 2024</a:t>
            </a:r>
          </a:p>
          <a:p>
            <a:r>
              <a:rPr lang="es-ES" sz="2400" b="1" dirty="0" smtClean="0">
                <a:latin typeface="Informal Roman" panose="030604020304060B0204" pitchFamily="66" charset="0"/>
              </a:rPr>
              <a:t>HORA: 10H:00</a:t>
            </a:r>
          </a:p>
          <a:p>
            <a:r>
              <a:rPr lang="es-ES" sz="2400" b="1" dirty="0" smtClean="0">
                <a:latin typeface="Informal Roman" panose="030604020304060B0204" pitchFamily="66" charset="0"/>
              </a:rPr>
              <a:t>LUGAR: SALON DEL CUERPO DE BOMBEROS NANGARITZA</a:t>
            </a:r>
            <a:r>
              <a:rPr lang="es-E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8339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159</TotalTime>
  <Words>50</Words>
  <Application>Microsoft Office PowerPoint</Application>
  <PresentationFormat>Panorámica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Bahnschrift Light SemiCondensed</vt:lpstr>
      <vt:lpstr>Calibri</vt:lpstr>
      <vt:lpstr>Calibri Light</vt:lpstr>
      <vt:lpstr>Informal Roman</vt:lpstr>
      <vt:lpstr>Retrospección</vt:lpstr>
      <vt:lpstr>                   INVITACION RENDICION DE                               CUENTAS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EQUIPO</dc:creator>
  <cp:lastModifiedBy>EQUIPO</cp:lastModifiedBy>
  <cp:revision>7</cp:revision>
  <dcterms:created xsi:type="dcterms:W3CDTF">2023-05-03T03:02:21Z</dcterms:created>
  <dcterms:modified xsi:type="dcterms:W3CDTF">2024-05-13T11:22:10Z</dcterms:modified>
</cp:coreProperties>
</file>